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69" r:id="rId2"/>
  </p:sldIdLst>
  <p:sldSz cx="12801600" cy="9601200" type="A3"/>
  <p:notesSz cx="6858000" cy="9144000"/>
  <p:defaultTextStyle>
    <a:defPPr>
      <a:defRPr lang="ru-RU"/>
    </a:defPPr>
    <a:lvl1pPr marL="0" algn="l" defTabSz="929411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1pPr>
    <a:lvl2pPr marL="464706" algn="l" defTabSz="929411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2pPr>
    <a:lvl3pPr marL="929411" algn="l" defTabSz="929411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3pPr>
    <a:lvl4pPr marL="1394118" algn="l" defTabSz="929411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4pPr>
    <a:lvl5pPr marL="1858823" algn="l" defTabSz="929411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5pPr>
    <a:lvl6pPr marL="2323529" algn="l" defTabSz="929411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6pPr>
    <a:lvl7pPr marL="2788234" algn="l" defTabSz="929411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7pPr>
    <a:lvl8pPr marL="3252940" algn="l" defTabSz="929411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8pPr>
    <a:lvl9pPr marL="3717646" algn="l" defTabSz="929411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4055" userDrawn="1">
          <p15:clr>
            <a:srgbClr val="A4A3A4"/>
          </p15:clr>
        </p15:guide>
        <p15:guide id="3" pos="64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ECF2"/>
    <a:srgbClr val="74EC8B"/>
    <a:srgbClr val="FF3300"/>
    <a:srgbClr val="51657F"/>
    <a:srgbClr val="607796"/>
    <a:srgbClr val="C9434D"/>
    <a:srgbClr val="008E40"/>
    <a:srgbClr val="F1F480"/>
    <a:srgbClr val="E1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7" autoAdjust="0"/>
  </p:normalViewPr>
  <p:slideViewPr>
    <p:cSldViewPr snapToGrid="0" showGuides="1">
      <p:cViewPr>
        <p:scale>
          <a:sx n="83" d="100"/>
          <a:sy n="83" d="100"/>
        </p:scale>
        <p:origin x="-1434" y="-72"/>
      </p:cViewPr>
      <p:guideLst>
        <p:guide orient="horz" pos="3024"/>
        <p:guide pos="4055"/>
        <p:guide pos="6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3B05B-8BA8-4316-B892-A43C14955480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C52D2F-91E1-468F-8FBE-9C7C4B8AA39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accent1"/>
              </a:solidFill>
              <a:latin typeface="Arial Narrow" panose="020B0606020202030204" pitchFamily="34" charset="0"/>
            </a:rPr>
            <a:t>ОСОБЫЕ ЭКОНОМИЧЕСКИЕ ЗОНЫ</a:t>
          </a:r>
          <a:endParaRPr lang="ru-RU" sz="1100" b="1" dirty="0">
            <a:solidFill>
              <a:schemeClr val="accent1"/>
            </a:solidFill>
            <a:latin typeface="Arial Narrow" panose="020B0606020202030204" pitchFamily="34" charset="0"/>
          </a:endParaRPr>
        </a:p>
      </dgm:t>
    </dgm:pt>
    <dgm:pt modelId="{BFE5A716-484B-4044-B08B-2FAA8BC83E14}" type="parTrans" cxnId="{4FB84E28-31F9-4CA0-9AE5-16AD04C1D9B3}">
      <dgm:prSet/>
      <dgm:spPr/>
      <dgm:t>
        <a:bodyPr/>
        <a:lstStyle/>
        <a:p>
          <a:endParaRPr lang="ru-RU"/>
        </a:p>
      </dgm:t>
    </dgm:pt>
    <dgm:pt modelId="{DFBE7163-0586-4D3B-8198-60332483D1F3}" type="sibTrans" cxnId="{4FB84E28-31F9-4CA0-9AE5-16AD04C1D9B3}">
      <dgm:prSet/>
      <dgm:spPr/>
      <dgm:t>
        <a:bodyPr/>
        <a:lstStyle/>
        <a:p>
          <a:endParaRPr lang="ru-RU"/>
        </a:p>
      </dgm:t>
    </dgm:pt>
    <dgm:pt modelId="{EBB6E5CF-99AC-4E4E-A51F-EABBE15DD4D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800" dirty="0" smtClean="0">
              <a:latin typeface="Arial Narrow" panose="020B0606020202030204" pitchFamily="34" charset="0"/>
            </a:rPr>
            <a:t>ФЕДЕРАЛЬНАЯ ОСОБАЯ ЭКОНОМИЧЕСКАЯ ЗОНА ППТ «ЛИПЕЦК» (КРУПНЫЕ И СРЕДНИЕ ПРЕДПРИЯТИЯ</a:t>
          </a:r>
          <a:r>
            <a:rPr lang="ru-RU" sz="700" dirty="0" smtClean="0">
              <a:latin typeface="Arial Narrow" panose="020B0606020202030204" pitchFamily="34" charset="0"/>
            </a:rPr>
            <a:t>)</a:t>
          </a:r>
          <a:endParaRPr lang="ru-RU" sz="700" dirty="0">
            <a:latin typeface="Arial Narrow" panose="020B0606020202030204" pitchFamily="34" charset="0"/>
          </a:endParaRPr>
        </a:p>
      </dgm:t>
    </dgm:pt>
    <dgm:pt modelId="{CCBF5DBD-F1FC-4D7F-A01F-17943D65BE7F}" type="parTrans" cxnId="{EDECDBA3-A389-4090-8E5E-4B23FA35140D}">
      <dgm:prSet/>
      <dgm:spPr/>
      <dgm:t>
        <a:bodyPr/>
        <a:lstStyle/>
        <a:p>
          <a:endParaRPr lang="ru-RU"/>
        </a:p>
      </dgm:t>
    </dgm:pt>
    <dgm:pt modelId="{F680994E-A3E6-4DC9-BE7E-F5E1D556CDA3}" type="sibTrans" cxnId="{EDECDBA3-A389-4090-8E5E-4B23FA35140D}">
      <dgm:prSet/>
      <dgm:spPr/>
      <dgm:t>
        <a:bodyPr/>
        <a:lstStyle/>
        <a:p>
          <a:endParaRPr lang="ru-RU"/>
        </a:p>
      </dgm:t>
    </dgm:pt>
    <dgm:pt modelId="{5C0868E3-FBDA-42A5-92CA-7AEBC0D93C2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800" dirty="0" smtClean="0">
              <a:latin typeface="Arial Narrow" panose="020B0606020202030204" pitchFamily="34" charset="0"/>
            </a:rPr>
            <a:t>РЕГИОНАЛЬНЫЕ ОСОБЫЕ ЭКОНОМИЧЕСКИЕ ЗОНЫ (СРЕДНИЕ ПРЕДПРИЯТИЯ)</a:t>
          </a:r>
          <a:endParaRPr lang="ru-RU" sz="800" dirty="0">
            <a:latin typeface="Arial Narrow" panose="020B0606020202030204" pitchFamily="34" charset="0"/>
          </a:endParaRPr>
        </a:p>
      </dgm:t>
    </dgm:pt>
    <dgm:pt modelId="{984BCCE9-1A94-4663-BFCD-7256B12F6BC5}" type="parTrans" cxnId="{82C7C874-17CD-4B56-B2AD-8533068D237C}">
      <dgm:prSet/>
      <dgm:spPr/>
      <dgm:t>
        <a:bodyPr/>
        <a:lstStyle/>
        <a:p>
          <a:endParaRPr lang="ru-RU"/>
        </a:p>
      </dgm:t>
    </dgm:pt>
    <dgm:pt modelId="{D91949E7-F9CE-417A-9696-4A762BA5B1C8}" type="sibTrans" cxnId="{82C7C874-17CD-4B56-B2AD-8533068D237C}">
      <dgm:prSet/>
      <dgm:spPr/>
      <dgm:t>
        <a:bodyPr/>
        <a:lstStyle/>
        <a:p>
          <a:endParaRPr lang="ru-RU"/>
        </a:p>
      </dgm:t>
    </dgm:pt>
    <dgm:pt modelId="{41FE9113-3627-4833-AD42-D1C628703DF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ТЕХНИКО-ВНЕДРЕНЧИСКИЕ</a:t>
          </a:r>
          <a:endParaRPr lang="ru-RU" dirty="0">
            <a:latin typeface="Arial Narrow" panose="020B0606020202030204" pitchFamily="34" charset="0"/>
          </a:endParaRPr>
        </a:p>
      </dgm:t>
    </dgm:pt>
    <dgm:pt modelId="{48C03D79-7DFF-4BB2-8CDA-DEF31DF0D74F}" type="parTrans" cxnId="{F99810CD-0728-4928-BBD3-C319E33B66E8}">
      <dgm:prSet/>
      <dgm:spPr/>
      <dgm:t>
        <a:bodyPr/>
        <a:lstStyle/>
        <a:p>
          <a:endParaRPr lang="ru-RU"/>
        </a:p>
      </dgm:t>
    </dgm:pt>
    <dgm:pt modelId="{1E3ACC42-6BBF-473E-95C7-D58AB737B053}" type="sibTrans" cxnId="{F99810CD-0728-4928-BBD3-C319E33B66E8}">
      <dgm:prSet/>
      <dgm:spPr/>
      <dgm:t>
        <a:bodyPr/>
        <a:lstStyle/>
        <a:p>
          <a:endParaRPr lang="ru-RU"/>
        </a:p>
      </dgm:t>
    </dgm:pt>
    <dgm:pt modelId="{135166F9-47D0-417F-991B-D66829DABC9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ПРОМЫШЛЕННО-ПРОИЗВОДСТВЕННЫЕ</a:t>
          </a:r>
          <a:endParaRPr lang="ru-RU" dirty="0">
            <a:latin typeface="Arial Narrow" panose="020B0606020202030204" pitchFamily="34" charset="0"/>
          </a:endParaRPr>
        </a:p>
      </dgm:t>
    </dgm:pt>
    <dgm:pt modelId="{7A105084-650F-47D6-A6D0-458CE5DA7664}" type="parTrans" cxnId="{004B41A9-8E98-41DB-8E97-02ADDD6C053B}">
      <dgm:prSet/>
      <dgm:spPr/>
      <dgm:t>
        <a:bodyPr/>
        <a:lstStyle/>
        <a:p>
          <a:endParaRPr lang="ru-RU"/>
        </a:p>
      </dgm:t>
    </dgm:pt>
    <dgm:pt modelId="{D701A882-C259-4CD8-931C-5BF65279ED2B}" type="sibTrans" cxnId="{004B41A9-8E98-41DB-8E97-02ADDD6C053B}">
      <dgm:prSet/>
      <dgm:spPr/>
      <dgm:t>
        <a:bodyPr/>
        <a:lstStyle/>
        <a:p>
          <a:endParaRPr lang="ru-RU"/>
        </a:p>
      </dgm:t>
    </dgm:pt>
    <dgm:pt modelId="{BCEEC115-47F9-4861-BC0B-299825A6AF69}" type="pres">
      <dgm:prSet presAssocID="{17C3B05B-8BA8-4316-B892-A43C14955480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4AC2F6-F5AE-48E6-809C-1D69E2C77941}" type="pres">
      <dgm:prSet presAssocID="{86C52D2F-91E1-468F-8FBE-9C7C4B8AA396}" presName="hierRoot1" presStyleCnt="0">
        <dgm:presLayoutVars>
          <dgm:hierBranch val="init"/>
        </dgm:presLayoutVars>
      </dgm:prSet>
      <dgm:spPr/>
    </dgm:pt>
    <dgm:pt modelId="{C71A77E2-25E9-47C1-9A6D-07CDCC9AAFA5}" type="pres">
      <dgm:prSet presAssocID="{86C52D2F-91E1-468F-8FBE-9C7C4B8AA396}" presName="rootComposite1" presStyleCnt="0"/>
      <dgm:spPr/>
    </dgm:pt>
    <dgm:pt modelId="{35885B7A-49AB-48FF-9FB9-4E56162F81B8}" type="pres">
      <dgm:prSet presAssocID="{86C52D2F-91E1-468F-8FBE-9C7C4B8AA396}" presName="rootText1" presStyleLbl="node0" presStyleIdx="0" presStyleCnt="1" custScaleX="22230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4E58B94-3364-4EB7-AAF2-A048750FFFDE}" type="pres">
      <dgm:prSet presAssocID="{86C52D2F-91E1-468F-8FBE-9C7C4B8AA39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D1393E-365A-47E1-BC89-C728AD8AC5AD}" type="pres">
      <dgm:prSet presAssocID="{86C52D2F-91E1-468F-8FBE-9C7C4B8AA396}" presName="hierChild2" presStyleCnt="0"/>
      <dgm:spPr/>
    </dgm:pt>
    <dgm:pt modelId="{FAC7D547-1A80-4E95-B385-7A90A8537E13}" type="pres">
      <dgm:prSet presAssocID="{CCBF5DBD-F1FC-4D7F-A01F-17943D65BE7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3665A89-A949-4F30-B26C-2EFD89449AFF}" type="pres">
      <dgm:prSet presAssocID="{EBB6E5CF-99AC-4E4E-A51F-EABBE15DD4D8}" presName="hierRoot2" presStyleCnt="0">
        <dgm:presLayoutVars>
          <dgm:hierBranch val="init"/>
        </dgm:presLayoutVars>
      </dgm:prSet>
      <dgm:spPr/>
    </dgm:pt>
    <dgm:pt modelId="{4A05FF46-A566-4DE9-B836-46EB61EA1B25}" type="pres">
      <dgm:prSet presAssocID="{EBB6E5CF-99AC-4E4E-A51F-EABBE15DD4D8}" presName="rootComposite" presStyleCnt="0"/>
      <dgm:spPr/>
    </dgm:pt>
    <dgm:pt modelId="{C53638EA-BD73-4FA2-B61B-E71322ED2AE7}" type="pres">
      <dgm:prSet presAssocID="{EBB6E5CF-99AC-4E4E-A51F-EABBE15DD4D8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D091AA9-F33E-4021-A556-513E08CD8AA0}" type="pres">
      <dgm:prSet presAssocID="{EBB6E5CF-99AC-4E4E-A51F-EABBE15DD4D8}" presName="rootConnector" presStyleLbl="node2" presStyleIdx="0" presStyleCnt="2"/>
      <dgm:spPr/>
      <dgm:t>
        <a:bodyPr/>
        <a:lstStyle/>
        <a:p>
          <a:endParaRPr lang="ru-RU"/>
        </a:p>
      </dgm:t>
    </dgm:pt>
    <dgm:pt modelId="{3F05500E-030C-40B3-927C-8F07E8114647}" type="pres">
      <dgm:prSet presAssocID="{EBB6E5CF-99AC-4E4E-A51F-EABBE15DD4D8}" presName="hierChild4" presStyleCnt="0"/>
      <dgm:spPr/>
    </dgm:pt>
    <dgm:pt modelId="{17DE2935-6F47-4CB3-BC19-966AA4A86E1F}" type="pres">
      <dgm:prSet presAssocID="{EBB6E5CF-99AC-4E4E-A51F-EABBE15DD4D8}" presName="hierChild5" presStyleCnt="0"/>
      <dgm:spPr/>
    </dgm:pt>
    <dgm:pt modelId="{95957C77-6F85-4A4F-BD35-612F22BA7085}" type="pres">
      <dgm:prSet presAssocID="{984BCCE9-1A94-4663-BFCD-7256B12F6BC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A911A4A-E2E6-42DF-98CD-FB7D7B95C27E}" type="pres">
      <dgm:prSet presAssocID="{5C0868E3-FBDA-42A5-92CA-7AEBC0D93C2D}" presName="hierRoot2" presStyleCnt="0">
        <dgm:presLayoutVars>
          <dgm:hierBranch val="init"/>
        </dgm:presLayoutVars>
      </dgm:prSet>
      <dgm:spPr/>
    </dgm:pt>
    <dgm:pt modelId="{1CF55F46-F83A-4455-AB49-19687093676E}" type="pres">
      <dgm:prSet presAssocID="{5C0868E3-FBDA-42A5-92CA-7AEBC0D93C2D}" presName="rootComposite" presStyleCnt="0"/>
      <dgm:spPr/>
    </dgm:pt>
    <dgm:pt modelId="{B6B9EE60-40E9-4DD0-B1FC-469612BA3EE1}" type="pres">
      <dgm:prSet presAssocID="{5C0868E3-FBDA-42A5-92CA-7AEBC0D93C2D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C93D0FD-1827-4270-8DC0-DD135D601129}" type="pres">
      <dgm:prSet presAssocID="{5C0868E3-FBDA-42A5-92CA-7AEBC0D93C2D}" presName="rootConnector" presStyleLbl="node2" presStyleIdx="1" presStyleCnt="2"/>
      <dgm:spPr/>
      <dgm:t>
        <a:bodyPr/>
        <a:lstStyle/>
        <a:p>
          <a:endParaRPr lang="ru-RU"/>
        </a:p>
      </dgm:t>
    </dgm:pt>
    <dgm:pt modelId="{ADF1C3D8-AF3F-4F0C-BBCF-B1A1D0AFFEE6}" type="pres">
      <dgm:prSet presAssocID="{5C0868E3-FBDA-42A5-92CA-7AEBC0D93C2D}" presName="hierChild4" presStyleCnt="0"/>
      <dgm:spPr/>
    </dgm:pt>
    <dgm:pt modelId="{B8A3983C-48E8-412D-AA05-6FD654FA6915}" type="pres">
      <dgm:prSet presAssocID="{7A105084-650F-47D6-A6D0-458CE5DA766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CF5E4DF6-8D59-4B8C-B763-4AEDFD1BF844}" type="pres">
      <dgm:prSet presAssocID="{135166F9-47D0-417F-991B-D66829DABC94}" presName="hierRoot2" presStyleCnt="0">
        <dgm:presLayoutVars>
          <dgm:hierBranch val="init"/>
        </dgm:presLayoutVars>
      </dgm:prSet>
      <dgm:spPr/>
    </dgm:pt>
    <dgm:pt modelId="{E8634C12-627C-4F6E-AC50-FADF0050A2AE}" type="pres">
      <dgm:prSet presAssocID="{135166F9-47D0-417F-991B-D66829DABC94}" presName="rootComposite" presStyleCnt="0"/>
      <dgm:spPr/>
    </dgm:pt>
    <dgm:pt modelId="{A9075445-6AEE-4D49-BA79-03ECB0116107}" type="pres">
      <dgm:prSet presAssocID="{135166F9-47D0-417F-991B-D66829DABC94}" presName="rootText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97534EC-F60A-4771-96FD-5C0086700D6F}" type="pres">
      <dgm:prSet presAssocID="{135166F9-47D0-417F-991B-D66829DABC94}" presName="rootConnector" presStyleLbl="node3" presStyleIdx="0" presStyleCnt="2"/>
      <dgm:spPr/>
      <dgm:t>
        <a:bodyPr/>
        <a:lstStyle/>
        <a:p>
          <a:endParaRPr lang="ru-RU"/>
        </a:p>
      </dgm:t>
    </dgm:pt>
    <dgm:pt modelId="{850E1C92-C046-443A-8D43-11A59BAAE88C}" type="pres">
      <dgm:prSet presAssocID="{135166F9-47D0-417F-991B-D66829DABC94}" presName="hierChild4" presStyleCnt="0"/>
      <dgm:spPr/>
    </dgm:pt>
    <dgm:pt modelId="{B7A1C57F-416D-44EC-9211-172FF3DAD842}" type="pres">
      <dgm:prSet presAssocID="{135166F9-47D0-417F-991B-D66829DABC94}" presName="hierChild5" presStyleCnt="0"/>
      <dgm:spPr/>
    </dgm:pt>
    <dgm:pt modelId="{5782C292-6BF7-4892-A651-C527FAAB8C7F}" type="pres">
      <dgm:prSet presAssocID="{48C03D79-7DFF-4BB2-8CDA-DEF31DF0D74F}" presName="Name37" presStyleLbl="parChTrans1D3" presStyleIdx="1" presStyleCnt="2"/>
      <dgm:spPr/>
      <dgm:t>
        <a:bodyPr/>
        <a:lstStyle/>
        <a:p>
          <a:endParaRPr lang="ru-RU"/>
        </a:p>
      </dgm:t>
    </dgm:pt>
    <dgm:pt modelId="{04D695DE-2412-4A1A-A3A5-4D1F221F49BA}" type="pres">
      <dgm:prSet presAssocID="{41FE9113-3627-4833-AD42-D1C628703DF4}" presName="hierRoot2" presStyleCnt="0">
        <dgm:presLayoutVars>
          <dgm:hierBranch val="init"/>
        </dgm:presLayoutVars>
      </dgm:prSet>
      <dgm:spPr/>
    </dgm:pt>
    <dgm:pt modelId="{B8BF9705-61BF-4E19-8BE6-2B7FCAAF5F8B}" type="pres">
      <dgm:prSet presAssocID="{41FE9113-3627-4833-AD42-D1C628703DF4}" presName="rootComposite" presStyleCnt="0"/>
      <dgm:spPr/>
    </dgm:pt>
    <dgm:pt modelId="{DA0ED151-B7D8-4F1F-8374-9DAC5E58446B}" type="pres">
      <dgm:prSet presAssocID="{41FE9113-3627-4833-AD42-D1C628703DF4}" presName="rootText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2C4B282-5FD9-482B-883F-A3BFF25A81D8}" type="pres">
      <dgm:prSet presAssocID="{41FE9113-3627-4833-AD42-D1C628703DF4}" presName="rootConnector" presStyleLbl="node3" presStyleIdx="1" presStyleCnt="2"/>
      <dgm:spPr/>
      <dgm:t>
        <a:bodyPr/>
        <a:lstStyle/>
        <a:p>
          <a:endParaRPr lang="ru-RU"/>
        </a:p>
      </dgm:t>
    </dgm:pt>
    <dgm:pt modelId="{FB95E5CD-7615-4F12-8B05-9A596F51FA92}" type="pres">
      <dgm:prSet presAssocID="{41FE9113-3627-4833-AD42-D1C628703DF4}" presName="hierChild4" presStyleCnt="0"/>
      <dgm:spPr/>
    </dgm:pt>
    <dgm:pt modelId="{AE6C0FD8-0AC6-4B81-B65C-197B4109A9AA}" type="pres">
      <dgm:prSet presAssocID="{41FE9113-3627-4833-AD42-D1C628703DF4}" presName="hierChild5" presStyleCnt="0"/>
      <dgm:spPr/>
    </dgm:pt>
    <dgm:pt modelId="{07D86D35-43D9-4630-84D9-EDAD39D000F9}" type="pres">
      <dgm:prSet presAssocID="{5C0868E3-FBDA-42A5-92CA-7AEBC0D93C2D}" presName="hierChild5" presStyleCnt="0"/>
      <dgm:spPr/>
    </dgm:pt>
    <dgm:pt modelId="{12F267BC-6961-4228-AE0D-BBDC599383F9}" type="pres">
      <dgm:prSet presAssocID="{86C52D2F-91E1-468F-8FBE-9C7C4B8AA396}" presName="hierChild3" presStyleCnt="0"/>
      <dgm:spPr/>
    </dgm:pt>
  </dgm:ptLst>
  <dgm:cxnLst>
    <dgm:cxn modelId="{4FB84E28-31F9-4CA0-9AE5-16AD04C1D9B3}" srcId="{17C3B05B-8BA8-4316-B892-A43C14955480}" destId="{86C52D2F-91E1-468F-8FBE-9C7C4B8AA396}" srcOrd="0" destOrd="0" parTransId="{BFE5A716-484B-4044-B08B-2FAA8BC83E14}" sibTransId="{DFBE7163-0586-4D3B-8198-60332483D1F3}"/>
    <dgm:cxn modelId="{C5B5115A-5884-405A-B95F-E5B6FDA1F7FD}" type="presOf" srcId="{135166F9-47D0-417F-991B-D66829DABC94}" destId="{A9075445-6AEE-4D49-BA79-03ECB0116107}" srcOrd="0" destOrd="0" presId="urn:microsoft.com/office/officeart/2005/8/layout/orgChart1"/>
    <dgm:cxn modelId="{5BD8BD14-5386-4AE1-9217-8EE7144D9C62}" type="presOf" srcId="{5C0868E3-FBDA-42A5-92CA-7AEBC0D93C2D}" destId="{B6B9EE60-40E9-4DD0-B1FC-469612BA3EE1}" srcOrd="0" destOrd="0" presId="urn:microsoft.com/office/officeart/2005/8/layout/orgChart1"/>
    <dgm:cxn modelId="{28E4D355-A63C-4AD5-837F-BEE06EC803C5}" type="presOf" srcId="{86C52D2F-91E1-468F-8FBE-9C7C4B8AA396}" destId="{35885B7A-49AB-48FF-9FB9-4E56162F81B8}" srcOrd="0" destOrd="0" presId="urn:microsoft.com/office/officeart/2005/8/layout/orgChart1"/>
    <dgm:cxn modelId="{4AE2CF44-571C-4494-BE39-AFD44FF11EE4}" type="presOf" srcId="{5C0868E3-FBDA-42A5-92CA-7AEBC0D93C2D}" destId="{EC93D0FD-1827-4270-8DC0-DD135D601129}" srcOrd="1" destOrd="0" presId="urn:microsoft.com/office/officeart/2005/8/layout/orgChart1"/>
    <dgm:cxn modelId="{82C7C874-17CD-4B56-B2AD-8533068D237C}" srcId="{86C52D2F-91E1-468F-8FBE-9C7C4B8AA396}" destId="{5C0868E3-FBDA-42A5-92CA-7AEBC0D93C2D}" srcOrd="1" destOrd="0" parTransId="{984BCCE9-1A94-4663-BFCD-7256B12F6BC5}" sibTransId="{D91949E7-F9CE-417A-9696-4A762BA5B1C8}"/>
    <dgm:cxn modelId="{F99810CD-0728-4928-BBD3-C319E33B66E8}" srcId="{5C0868E3-FBDA-42A5-92CA-7AEBC0D93C2D}" destId="{41FE9113-3627-4833-AD42-D1C628703DF4}" srcOrd="1" destOrd="0" parTransId="{48C03D79-7DFF-4BB2-8CDA-DEF31DF0D74F}" sibTransId="{1E3ACC42-6BBF-473E-95C7-D58AB737B053}"/>
    <dgm:cxn modelId="{2534EFE7-B254-4D46-B752-19DBC98CE371}" type="presOf" srcId="{17C3B05B-8BA8-4316-B892-A43C14955480}" destId="{BCEEC115-47F9-4861-BC0B-299825A6AF69}" srcOrd="0" destOrd="0" presId="urn:microsoft.com/office/officeart/2005/8/layout/orgChart1"/>
    <dgm:cxn modelId="{AA6350D1-264B-4C3E-B99E-7CFB5D6200DB}" type="presOf" srcId="{984BCCE9-1A94-4663-BFCD-7256B12F6BC5}" destId="{95957C77-6F85-4A4F-BD35-612F22BA7085}" srcOrd="0" destOrd="0" presId="urn:microsoft.com/office/officeart/2005/8/layout/orgChart1"/>
    <dgm:cxn modelId="{01A9BEF5-E780-48B6-82D9-7A53E660AB33}" type="presOf" srcId="{135166F9-47D0-417F-991B-D66829DABC94}" destId="{597534EC-F60A-4771-96FD-5C0086700D6F}" srcOrd="1" destOrd="0" presId="urn:microsoft.com/office/officeart/2005/8/layout/orgChart1"/>
    <dgm:cxn modelId="{EDECDBA3-A389-4090-8E5E-4B23FA35140D}" srcId="{86C52D2F-91E1-468F-8FBE-9C7C4B8AA396}" destId="{EBB6E5CF-99AC-4E4E-A51F-EABBE15DD4D8}" srcOrd="0" destOrd="0" parTransId="{CCBF5DBD-F1FC-4D7F-A01F-17943D65BE7F}" sibTransId="{F680994E-A3E6-4DC9-BE7E-F5E1D556CDA3}"/>
    <dgm:cxn modelId="{9B2479DD-1BD5-4AB2-B539-621A11236F64}" type="presOf" srcId="{86C52D2F-91E1-468F-8FBE-9C7C4B8AA396}" destId="{04E58B94-3364-4EB7-AAF2-A048750FFFDE}" srcOrd="1" destOrd="0" presId="urn:microsoft.com/office/officeart/2005/8/layout/orgChart1"/>
    <dgm:cxn modelId="{C29198CE-8A8F-430E-AC2C-5E7503951A2E}" type="presOf" srcId="{CCBF5DBD-F1FC-4D7F-A01F-17943D65BE7F}" destId="{FAC7D547-1A80-4E95-B385-7A90A8537E13}" srcOrd="0" destOrd="0" presId="urn:microsoft.com/office/officeart/2005/8/layout/orgChart1"/>
    <dgm:cxn modelId="{6ED433CD-5861-47DC-84A0-8C9DEDC4E665}" type="presOf" srcId="{EBB6E5CF-99AC-4E4E-A51F-EABBE15DD4D8}" destId="{3D091AA9-F33E-4021-A556-513E08CD8AA0}" srcOrd="1" destOrd="0" presId="urn:microsoft.com/office/officeart/2005/8/layout/orgChart1"/>
    <dgm:cxn modelId="{2A690A3C-2E9B-4091-A52B-18F16940E9FC}" type="presOf" srcId="{48C03D79-7DFF-4BB2-8CDA-DEF31DF0D74F}" destId="{5782C292-6BF7-4892-A651-C527FAAB8C7F}" srcOrd="0" destOrd="0" presId="urn:microsoft.com/office/officeart/2005/8/layout/orgChart1"/>
    <dgm:cxn modelId="{9BF63155-B608-43C5-92F0-C57019DE64AA}" type="presOf" srcId="{EBB6E5CF-99AC-4E4E-A51F-EABBE15DD4D8}" destId="{C53638EA-BD73-4FA2-B61B-E71322ED2AE7}" srcOrd="0" destOrd="0" presId="urn:microsoft.com/office/officeart/2005/8/layout/orgChart1"/>
    <dgm:cxn modelId="{B9F7C4BB-AB03-43DC-AEC1-3B675B8B654B}" type="presOf" srcId="{7A105084-650F-47D6-A6D0-458CE5DA7664}" destId="{B8A3983C-48E8-412D-AA05-6FD654FA6915}" srcOrd="0" destOrd="0" presId="urn:microsoft.com/office/officeart/2005/8/layout/orgChart1"/>
    <dgm:cxn modelId="{004B41A9-8E98-41DB-8E97-02ADDD6C053B}" srcId="{5C0868E3-FBDA-42A5-92CA-7AEBC0D93C2D}" destId="{135166F9-47D0-417F-991B-D66829DABC94}" srcOrd="0" destOrd="0" parTransId="{7A105084-650F-47D6-A6D0-458CE5DA7664}" sibTransId="{D701A882-C259-4CD8-931C-5BF65279ED2B}"/>
    <dgm:cxn modelId="{CCFDC677-A0CD-46F4-AADE-8C89022001D4}" type="presOf" srcId="{41FE9113-3627-4833-AD42-D1C628703DF4}" destId="{DA0ED151-B7D8-4F1F-8374-9DAC5E58446B}" srcOrd="0" destOrd="0" presId="urn:microsoft.com/office/officeart/2005/8/layout/orgChart1"/>
    <dgm:cxn modelId="{5C358973-EECF-4C97-8295-169E60059163}" type="presOf" srcId="{41FE9113-3627-4833-AD42-D1C628703DF4}" destId="{E2C4B282-5FD9-482B-883F-A3BFF25A81D8}" srcOrd="1" destOrd="0" presId="urn:microsoft.com/office/officeart/2005/8/layout/orgChart1"/>
    <dgm:cxn modelId="{83F513F5-C3E7-4611-BF64-5392C96CF132}" type="presParOf" srcId="{BCEEC115-47F9-4861-BC0B-299825A6AF69}" destId="{5E4AC2F6-F5AE-48E6-809C-1D69E2C77941}" srcOrd="0" destOrd="0" presId="urn:microsoft.com/office/officeart/2005/8/layout/orgChart1"/>
    <dgm:cxn modelId="{51B468DD-0430-4B68-B8DB-1D79C3BB3F03}" type="presParOf" srcId="{5E4AC2F6-F5AE-48E6-809C-1D69E2C77941}" destId="{C71A77E2-25E9-47C1-9A6D-07CDCC9AAFA5}" srcOrd="0" destOrd="0" presId="urn:microsoft.com/office/officeart/2005/8/layout/orgChart1"/>
    <dgm:cxn modelId="{E2C6AF4D-8990-4315-9E02-1237607D740F}" type="presParOf" srcId="{C71A77E2-25E9-47C1-9A6D-07CDCC9AAFA5}" destId="{35885B7A-49AB-48FF-9FB9-4E56162F81B8}" srcOrd="0" destOrd="0" presId="urn:microsoft.com/office/officeart/2005/8/layout/orgChart1"/>
    <dgm:cxn modelId="{953F8512-99FE-4400-949C-F6A59F1004A7}" type="presParOf" srcId="{C71A77E2-25E9-47C1-9A6D-07CDCC9AAFA5}" destId="{04E58B94-3364-4EB7-AAF2-A048750FFFDE}" srcOrd="1" destOrd="0" presId="urn:microsoft.com/office/officeart/2005/8/layout/orgChart1"/>
    <dgm:cxn modelId="{07F829BA-3CAE-42F0-8CF6-DAF8356D93CD}" type="presParOf" srcId="{5E4AC2F6-F5AE-48E6-809C-1D69E2C77941}" destId="{ABD1393E-365A-47E1-BC89-C728AD8AC5AD}" srcOrd="1" destOrd="0" presId="urn:microsoft.com/office/officeart/2005/8/layout/orgChart1"/>
    <dgm:cxn modelId="{F1615DCE-5143-4CD1-AE5F-F4D6C63AC489}" type="presParOf" srcId="{ABD1393E-365A-47E1-BC89-C728AD8AC5AD}" destId="{FAC7D547-1A80-4E95-B385-7A90A8537E13}" srcOrd="0" destOrd="0" presId="urn:microsoft.com/office/officeart/2005/8/layout/orgChart1"/>
    <dgm:cxn modelId="{19BA47AE-7EED-4163-BE36-17D4CA97601F}" type="presParOf" srcId="{ABD1393E-365A-47E1-BC89-C728AD8AC5AD}" destId="{03665A89-A949-4F30-B26C-2EFD89449AFF}" srcOrd="1" destOrd="0" presId="urn:microsoft.com/office/officeart/2005/8/layout/orgChart1"/>
    <dgm:cxn modelId="{C0A4F5C0-BF0F-4D3A-9796-7B2799B9019F}" type="presParOf" srcId="{03665A89-A949-4F30-B26C-2EFD89449AFF}" destId="{4A05FF46-A566-4DE9-B836-46EB61EA1B25}" srcOrd="0" destOrd="0" presId="urn:microsoft.com/office/officeart/2005/8/layout/orgChart1"/>
    <dgm:cxn modelId="{FFCBB35B-34EB-4E0E-B33F-13A8828443BF}" type="presParOf" srcId="{4A05FF46-A566-4DE9-B836-46EB61EA1B25}" destId="{C53638EA-BD73-4FA2-B61B-E71322ED2AE7}" srcOrd="0" destOrd="0" presId="urn:microsoft.com/office/officeart/2005/8/layout/orgChart1"/>
    <dgm:cxn modelId="{CD9ED8D2-36F0-4948-A101-748F002BF969}" type="presParOf" srcId="{4A05FF46-A566-4DE9-B836-46EB61EA1B25}" destId="{3D091AA9-F33E-4021-A556-513E08CD8AA0}" srcOrd="1" destOrd="0" presId="urn:microsoft.com/office/officeart/2005/8/layout/orgChart1"/>
    <dgm:cxn modelId="{8A322157-E45A-45EE-AC9F-F161D53498E7}" type="presParOf" srcId="{03665A89-A949-4F30-B26C-2EFD89449AFF}" destId="{3F05500E-030C-40B3-927C-8F07E8114647}" srcOrd="1" destOrd="0" presId="urn:microsoft.com/office/officeart/2005/8/layout/orgChart1"/>
    <dgm:cxn modelId="{3B61FF34-B70E-4804-B59C-E8C88506D6DD}" type="presParOf" srcId="{03665A89-A949-4F30-B26C-2EFD89449AFF}" destId="{17DE2935-6F47-4CB3-BC19-966AA4A86E1F}" srcOrd="2" destOrd="0" presId="urn:microsoft.com/office/officeart/2005/8/layout/orgChart1"/>
    <dgm:cxn modelId="{37F5E3D3-FDC2-4583-8490-26148F2EE738}" type="presParOf" srcId="{ABD1393E-365A-47E1-BC89-C728AD8AC5AD}" destId="{95957C77-6F85-4A4F-BD35-612F22BA7085}" srcOrd="2" destOrd="0" presId="urn:microsoft.com/office/officeart/2005/8/layout/orgChart1"/>
    <dgm:cxn modelId="{927BB1F3-D928-45EE-8C6E-4FFC71A25953}" type="presParOf" srcId="{ABD1393E-365A-47E1-BC89-C728AD8AC5AD}" destId="{8A911A4A-E2E6-42DF-98CD-FB7D7B95C27E}" srcOrd="3" destOrd="0" presId="urn:microsoft.com/office/officeart/2005/8/layout/orgChart1"/>
    <dgm:cxn modelId="{83D42E2D-201B-40EC-8284-F26C777DF675}" type="presParOf" srcId="{8A911A4A-E2E6-42DF-98CD-FB7D7B95C27E}" destId="{1CF55F46-F83A-4455-AB49-19687093676E}" srcOrd="0" destOrd="0" presId="urn:microsoft.com/office/officeart/2005/8/layout/orgChart1"/>
    <dgm:cxn modelId="{24D46A87-4826-445E-9170-9EB1FD7F2AA8}" type="presParOf" srcId="{1CF55F46-F83A-4455-AB49-19687093676E}" destId="{B6B9EE60-40E9-4DD0-B1FC-469612BA3EE1}" srcOrd="0" destOrd="0" presId="urn:microsoft.com/office/officeart/2005/8/layout/orgChart1"/>
    <dgm:cxn modelId="{1157163E-9B2B-4711-90AC-AD920653F2CC}" type="presParOf" srcId="{1CF55F46-F83A-4455-AB49-19687093676E}" destId="{EC93D0FD-1827-4270-8DC0-DD135D601129}" srcOrd="1" destOrd="0" presId="urn:microsoft.com/office/officeart/2005/8/layout/orgChart1"/>
    <dgm:cxn modelId="{DA00ACA4-F3F3-4E5D-A13C-FD35DC8BC75C}" type="presParOf" srcId="{8A911A4A-E2E6-42DF-98CD-FB7D7B95C27E}" destId="{ADF1C3D8-AF3F-4F0C-BBCF-B1A1D0AFFEE6}" srcOrd="1" destOrd="0" presId="urn:microsoft.com/office/officeart/2005/8/layout/orgChart1"/>
    <dgm:cxn modelId="{B6973E13-4240-45DA-8051-A3BA68866D5A}" type="presParOf" srcId="{ADF1C3D8-AF3F-4F0C-BBCF-B1A1D0AFFEE6}" destId="{B8A3983C-48E8-412D-AA05-6FD654FA6915}" srcOrd="0" destOrd="0" presId="urn:microsoft.com/office/officeart/2005/8/layout/orgChart1"/>
    <dgm:cxn modelId="{2612B9E1-3585-4F6B-94AA-7D0590E78F72}" type="presParOf" srcId="{ADF1C3D8-AF3F-4F0C-BBCF-B1A1D0AFFEE6}" destId="{CF5E4DF6-8D59-4B8C-B763-4AEDFD1BF844}" srcOrd="1" destOrd="0" presId="urn:microsoft.com/office/officeart/2005/8/layout/orgChart1"/>
    <dgm:cxn modelId="{BD553575-759A-4535-9C55-BA97FBC0E154}" type="presParOf" srcId="{CF5E4DF6-8D59-4B8C-B763-4AEDFD1BF844}" destId="{E8634C12-627C-4F6E-AC50-FADF0050A2AE}" srcOrd="0" destOrd="0" presId="urn:microsoft.com/office/officeart/2005/8/layout/orgChart1"/>
    <dgm:cxn modelId="{F2EA0412-4D95-41D3-A115-C0B762CCA1AE}" type="presParOf" srcId="{E8634C12-627C-4F6E-AC50-FADF0050A2AE}" destId="{A9075445-6AEE-4D49-BA79-03ECB0116107}" srcOrd="0" destOrd="0" presId="urn:microsoft.com/office/officeart/2005/8/layout/orgChart1"/>
    <dgm:cxn modelId="{4F839CF4-5085-4F61-874B-1913918146F8}" type="presParOf" srcId="{E8634C12-627C-4F6E-AC50-FADF0050A2AE}" destId="{597534EC-F60A-4771-96FD-5C0086700D6F}" srcOrd="1" destOrd="0" presId="urn:microsoft.com/office/officeart/2005/8/layout/orgChart1"/>
    <dgm:cxn modelId="{0591D134-25C8-4D2F-A535-97C076746F8B}" type="presParOf" srcId="{CF5E4DF6-8D59-4B8C-B763-4AEDFD1BF844}" destId="{850E1C92-C046-443A-8D43-11A59BAAE88C}" srcOrd="1" destOrd="0" presId="urn:microsoft.com/office/officeart/2005/8/layout/orgChart1"/>
    <dgm:cxn modelId="{89440A52-2984-4AD0-BA96-38B39F5C2EE4}" type="presParOf" srcId="{CF5E4DF6-8D59-4B8C-B763-4AEDFD1BF844}" destId="{B7A1C57F-416D-44EC-9211-172FF3DAD842}" srcOrd="2" destOrd="0" presId="urn:microsoft.com/office/officeart/2005/8/layout/orgChart1"/>
    <dgm:cxn modelId="{A66279AF-63DC-4D6C-BDAA-31B1666AB0DF}" type="presParOf" srcId="{ADF1C3D8-AF3F-4F0C-BBCF-B1A1D0AFFEE6}" destId="{5782C292-6BF7-4892-A651-C527FAAB8C7F}" srcOrd="2" destOrd="0" presId="urn:microsoft.com/office/officeart/2005/8/layout/orgChart1"/>
    <dgm:cxn modelId="{FDDE29A4-628E-4BF0-9C29-CEAEFA8330EC}" type="presParOf" srcId="{ADF1C3D8-AF3F-4F0C-BBCF-B1A1D0AFFEE6}" destId="{04D695DE-2412-4A1A-A3A5-4D1F221F49BA}" srcOrd="3" destOrd="0" presId="urn:microsoft.com/office/officeart/2005/8/layout/orgChart1"/>
    <dgm:cxn modelId="{C2BB7AA7-AE99-40EF-9251-FDD25A12CD39}" type="presParOf" srcId="{04D695DE-2412-4A1A-A3A5-4D1F221F49BA}" destId="{B8BF9705-61BF-4E19-8BE6-2B7FCAAF5F8B}" srcOrd="0" destOrd="0" presId="urn:microsoft.com/office/officeart/2005/8/layout/orgChart1"/>
    <dgm:cxn modelId="{B086E56F-5FF2-4181-821E-B54916902765}" type="presParOf" srcId="{B8BF9705-61BF-4E19-8BE6-2B7FCAAF5F8B}" destId="{DA0ED151-B7D8-4F1F-8374-9DAC5E58446B}" srcOrd="0" destOrd="0" presId="urn:microsoft.com/office/officeart/2005/8/layout/orgChart1"/>
    <dgm:cxn modelId="{D4CF3A59-9643-447A-BD03-42D2A9AFF31A}" type="presParOf" srcId="{B8BF9705-61BF-4E19-8BE6-2B7FCAAF5F8B}" destId="{E2C4B282-5FD9-482B-883F-A3BFF25A81D8}" srcOrd="1" destOrd="0" presId="urn:microsoft.com/office/officeart/2005/8/layout/orgChart1"/>
    <dgm:cxn modelId="{3DD9B0DE-E5DB-497F-B357-97B0268F0BEB}" type="presParOf" srcId="{04D695DE-2412-4A1A-A3A5-4D1F221F49BA}" destId="{FB95E5CD-7615-4F12-8B05-9A596F51FA92}" srcOrd="1" destOrd="0" presId="urn:microsoft.com/office/officeart/2005/8/layout/orgChart1"/>
    <dgm:cxn modelId="{84B86DA5-61B1-4F2C-8BD8-A1FE8C623ABB}" type="presParOf" srcId="{04D695DE-2412-4A1A-A3A5-4D1F221F49BA}" destId="{AE6C0FD8-0AC6-4B81-B65C-197B4109A9AA}" srcOrd="2" destOrd="0" presId="urn:microsoft.com/office/officeart/2005/8/layout/orgChart1"/>
    <dgm:cxn modelId="{6A312C8D-3A1A-4D4B-AEEF-FD389AAD3EDD}" type="presParOf" srcId="{8A911A4A-E2E6-42DF-98CD-FB7D7B95C27E}" destId="{07D86D35-43D9-4630-84D9-EDAD39D000F9}" srcOrd="2" destOrd="0" presId="urn:microsoft.com/office/officeart/2005/8/layout/orgChart1"/>
    <dgm:cxn modelId="{91782CF7-9E67-4003-9B99-8424862F3387}" type="presParOf" srcId="{5E4AC2F6-F5AE-48E6-809C-1D69E2C77941}" destId="{12F267BC-6961-4228-AE0D-BBDC599383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2C292-6BF7-4892-A651-C527FAAB8C7F}">
      <dsp:nvSpPr>
        <dsp:cNvPr id="0" name=""/>
        <dsp:cNvSpPr/>
      </dsp:nvSpPr>
      <dsp:spPr>
        <a:xfrm>
          <a:off x="130059" y="1458948"/>
          <a:ext cx="180565" cy="1408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412"/>
              </a:lnTo>
              <a:lnTo>
                <a:pt x="180565" y="14084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3983C-48E8-412D-AA05-6FD654FA6915}">
      <dsp:nvSpPr>
        <dsp:cNvPr id="0" name=""/>
        <dsp:cNvSpPr/>
      </dsp:nvSpPr>
      <dsp:spPr>
        <a:xfrm>
          <a:off x="130059" y="1458948"/>
          <a:ext cx="180565" cy="553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734"/>
              </a:lnTo>
              <a:lnTo>
                <a:pt x="180565" y="5537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57C77-6F85-4A4F-BD35-612F22BA7085}">
      <dsp:nvSpPr>
        <dsp:cNvPr id="0" name=""/>
        <dsp:cNvSpPr/>
      </dsp:nvSpPr>
      <dsp:spPr>
        <a:xfrm>
          <a:off x="611568" y="604271"/>
          <a:ext cx="728281" cy="252792"/>
        </a:xfrm>
        <a:custGeom>
          <a:avLst/>
          <a:gdLst/>
          <a:ahLst/>
          <a:cxnLst/>
          <a:rect l="0" t="0" r="0" b="0"/>
          <a:pathLst>
            <a:path>
              <a:moveTo>
                <a:pt x="728281" y="0"/>
              </a:moveTo>
              <a:lnTo>
                <a:pt x="728281" y="126396"/>
              </a:lnTo>
              <a:lnTo>
                <a:pt x="0" y="126396"/>
              </a:lnTo>
              <a:lnTo>
                <a:pt x="0" y="2527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7D547-1A80-4E95-B385-7A90A8537E13}">
      <dsp:nvSpPr>
        <dsp:cNvPr id="0" name=""/>
        <dsp:cNvSpPr/>
      </dsp:nvSpPr>
      <dsp:spPr>
        <a:xfrm>
          <a:off x="1339850" y="604271"/>
          <a:ext cx="728281" cy="252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96"/>
              </a:lnTo>
              <a:lnTo>
                <a:pt x="728281" y="126396"/>
              </a:lnTo>
              <a:lnTo>
                <a:pt x="728281" y="2527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5B7A-49AB-48FF-9FB9-4E56162F81B8}">
      <dsp:nvSpPr>
        <dsp:cNvPr id="0" name=""/>
        <dsp:cNvSpPr/>
      </dsp:nvSpPr>
      <dsp:spPr>
        <a:xfrm>
          <a:off x="1815" y="2385"/>
          <a:ext cx="2676068" cy="601885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1"/>
              </a:solidFill>
              <a:latin typeface="Arial Narrow" panose="020B0606020202030204" pitchFamily="34" charset="0"/>
            </a:rPr>
            <a:t>ОСОБЫЕ ЭКОНОМИЧЕСКИЕ ЗОНЫ</a:t>
          </a:r>
          <a:endParaRPr lang="ru-RU" sz="1100" b="1" kern="1200" dirty="0">
            <a:solidFill>
              <a:schemeClr val="accent1"/>
            </a:solidFill>
            <a:latin typeface="Arial Narrow" panose="020B0606020202030204" pitchFamily="34" charset="0"/>
          </a:endParaRPr>
        </a:p>
      </dsp:txBody>
      <dsp:txXfrm>
        <a:off x="31197" y="31767"/>
        <a:ext cx="2617304" cy="543121"/>
      </dsp:txXfrm>
    </dsp:sp>
    <dsp:sp modelId="{C53638EA-BD73-4FA2-B61B-E71322ED2AE7}">
      <dsp:nvSpPr>
        <dsp:cNvPr id="0" name=""/>
        <dsp:cNvSpPr/>
      </dsp:nvSpPr>
      <dsp:spPr>
        <a:xfrm>
          <a:off x="1466246" y="857063"/>
          <a:ext cx="1203771" cy="601885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 Narrow" panose="020B0606020202030204" pitchFamily="34" charset="0"/>
            </a:rPr>
            <a:t>ФЕДЕРАЛЬНАЯ ОСОБАЯ ЭКОНОМИЧЕСКАЯ ЗОНА ППТ «ЛИПЕЦК» (КРУПНЫЕ И СРЕДНИЕ ПРЕДПРИЯТИЯ</a:t>
          </a:r>
          <a:r>
            <a:rPr lang="ru-RU" sz="700" kern="1200" dirty="0" smtClean="0">
              <a:latin typeface="Arial Narrow" panose="020B0606020202030204" pitchFamily="34" charset="0"/>
            </a:rPr>
            <a:t>)</a:t>
          </a:r>
          <a:endParaRPr lang="ru-RU" sz="700" kern="1200" dirty="0">
            <a:latin typeface="Arial Narrow" panose="020B0606020202030204" pitchFamily="34" charset="0"/>
          </a:endParaRPr>
        </a:p>
      </dsp:txBody>
      <dsp:txXfrm>
        <a:off x="1495628" y="886445"/>
        <a:ext cx="1145007" cy="543121"/>
      </dsp:txXfrm>
    </dsp:sp>
    <dsp:sp modelId="{B6B9EE60-40E9-4DD0-B1FC-469612BA3EE1}">
      <dsp:nvSpPr>
        <dsp:cNvPr id="0" name=""/>
        <dsp:cNvSpPr/>
      </dsp:nvSpPr>
      <dsp:spPr>
        <a:xfrm>
          <a:off x="9682" y="857063"/>
          <a:ext cx="1203771" cy="601885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 Narrow" panose="020B0606020202030204" pitchFamily="34" charset="0"/>
            </a:rPr>
            <a:t>РЕГИОНАЛЬНЫЕ ОСОБЫЕ ЭКОНОМИЧЕСКИЕ ЗОНЫ (СРЕДНИЕ ПРЕДПРИЯТИЯ)</a:t>
          </a:r>
          <a:endParaRPr lang="ru-RU" sz="800" kern="1200" dirty="0">
            <a:latin typeface="Arial Narrow" panose="020B0606020202030204" pitchFamily="34" charset="0"/>
          </a:endParaRPr>
        </a:p>
      </dsp:txBody>
      <dsp:txXfrm>
        <a:off x="39064" y="886445"/>
        <a:ext cx="1145007" cy="543121"/>
      </dsp:txXfrm>
    </dsp:sp>
    <dsp:sp modelId="{A9075445-6AEE-4D49-BA79-03ECB0116107}">
      <dsp:nvSpPr>
        <dsp:cNvPr id="0" name=""/>
        <dsp:cNvSpPr/>
      </dsp:nvSpPr>
      <dsp:spPr>
        <a:xfrm>
          <a:off x="310625" y="1711741"/>
          <a:ext cx="1203771" cy="601885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 Narrow" panose="020B0606020202030204" pitchFamily="34" charset="0"/>
            </a:rPr>
            <a:t>ПРОМЫШЛЕННО-ПРОИЗВОДСТВЕННЫЕ</a:t>
          </a:r>
          <a:endParaRPr lang="ru-RU" sz="900" kern="1200" dirty="0">
            <a:latin typeface="Arial Narrow" panose="020B0606020202030204" pitchFamily="34" charset="0"/>
          </a:endParaRPr>
        </a:p>
      </dsp:txBody>
      <dsp:txXfrm>
        <a:off x="340007" y="1741123"/>
        <a:ext cx="1145007" cy="543121"/>
      </dsp:txXfrm>
    </dsp:sp>
    <dsp:sp modelId="{DA0ED151-B7D8-4F1F-8374-9DAC5E58446B}">
      <dsp:nvSpPr>
        <dsp:cNvPr id="0" name=""/>
        <dsp:cNvSpPr/>
      </dsp:nvSpPr>
      <dsp:spPr>
        <a:xfrm>
          <a:off x="310625" y="2566418"/>
          <a:ext cx="1203771" cy="601885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 Narrow" panose="020B0606020202030204" pitchFamily="34" charset="0"/>
            </a:rPr>
            <a:t>ТЕХНИКО-ВНЕДРЕНЧИСКИЕ</a:t>
          </a:r>
          <a:endParaRPr lang="ru-RU" sz="900" kern="1200" dirty="0">
            <a:latin typeface="Arial Narrow" panose="020B0606020202030204" pitchFamily="34" charset="0"/>
          </a:endParaRPr>
        </a:p>
      </dsp:txBody>
      <dsp:txXfrm>
        <a:off x="340007" y="2595800"/>
        <a:ext cx="1145007" cy="543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FB26-A3A4-419D-A7BA-EAC5A864CEC9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6783-2192-45C1-99DD-8336CCE4F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3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0316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1pPr>
    <a:lvl2pPr marL="395158" algn="l" defTabSz="790316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2pPr>
    <a:lvl3pPr marL="790316" algn="l" defTabSz="790316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3pPr>
    <a:lvl4pPr marL="1185474" algn="l" defTabSz="790316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4pPr>
    <a:lvl5pPr marL="1580632" algn="l" defTabSz="790316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5pPr>
    <a:lvl6pPr marL="1975790" algn="l" defTabSz="790316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6pPr>
    <a:lvl7pPr marL="2370948" algn="l" defTabSz="790316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7pPr>
    <a:lvl8pPr marL="2766106" algn="l" defTabSz="790316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8pPr>
    <a:lvl9pPr marL="3161264" algn="l" defTabSz="790316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6783-2192-45C1-99DD-8336CCE4F68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7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2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3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1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3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9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1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4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4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2E7D-C7F4-4301-B32A-AAB4B3DE255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2DF8-4372-436D-A069-45D7A0E9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93" y="722935"/>
            <a:ext cx="12137292" cy="858246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217150" y="72355"/>
            <a:ext cx="2514376" cy="727745"/>
          </a:xfrm>
          <a:prstGeom prst="roundRect">
            <a:avLst>
              <a:gd name="adj" fmla="val 1582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СИСТЕМА УПРАВЛЕНИЯ</a:t>
            </a:r>
            <a:endParaRPr lang="ru-RU" sz="12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инновационной и промышленной 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политики Липецкой области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ОАУ «ЦКР ЛО»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Липецкой области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00" y="5891964"/>
            <a:ext cx="2514376" cy="3555901"/>
          </a:xfrm>
          <a:prstGeom prst="roundRect">
            <a:avLst>
              <a:gd name="adj" fmla="val 56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КРУПНЫЕ И «ЯКОРНЫЕ» ПРЕДПРИЯТИЯ</a:t>
            </a:r>
            <a:endParaRPr lang="ru-RU" sz="12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ОАО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Гидропривод»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Елецгидроагрегат»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«ЛТК «Свободный 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сокол»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ОАО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ЮВЭМ-1»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ЛеМаз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ОАО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«Строймаш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«Йокохама Р.П.З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Моторинвест»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ЛЗГТ»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ОАО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Боринское»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«ЛПО 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Электроаппарат»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Энергия»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«Прожекторные 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угли»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ОАО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Силан»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«Генборг»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«Гидравлик»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«Интермаш»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ЗАО «ЛССП»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 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«СТП-ЛСП»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«БС Процессинг»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«Металит Рус»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«Индезит Интернэшнл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«Литмашприбор»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17150" y="889097"/>
            <a:ext cx="2514376" cy="5245889"/>
          </a:xfrm>
          <a:prstGeom prst="roundRect">
            <a:avLst>
              <a:gd name="adj" fmla="val 680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b="1" dirty="0" smtClean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ИННОВАЦИОННАЯ ИНФРАСТРУКТУРА </a:t>
            </a:r>
            <a:endParaRPr lang="ru-RU" sz="12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НИИ ЛГТУ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поддержки технологий и инноваций 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(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азе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ГБУК 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«ЛОУНБ») 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ЛРООО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«Всероссийское общество изобретателей и рационализаторов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ЛИПЕЦКМАШ»,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Липецкая областная ассоциация промышленных предприятий,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ФГБОУ ВО «ЛГТУ», Центр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молодёжного инновационного творчества «Новатор» 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(на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азе ФГБОУ ВО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ЛГТУ»)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ГОБ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ПОУ «Липецкий машиностроительный колледж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 молодёжного инновационного творчества «Концепт» 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(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азе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ГОБ ПОУ «Липецкий машиностроительный колледж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ФГБОУ ВО «ЕГУ им. И.А. Бунина», Центр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молодёжного инновационного творчества «</a:t>
            </a:r>
            <a:r>
              <a:rPr lang="ru-RU" sz="9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Pro-Арт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(на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азе ФГБОУ ВО «ЕГУ им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И.А. Бунина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»)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Некоммерческое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партнёрство развития кластера «Инновационный территориальный промышленный кластер композитных материалов и изделий из них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Ассоциация </a:t>
            </a:r>
            <a:r>
              <a:rPr lang="ru-RU" sz="9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развития кластера «Инновационный территориальный промышленный кластер белой техники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ГОБ ПОУ «Липецкий Политехнический  Техникум»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ГОА ПОУ «Липецкий Металлургический Колледж»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ГОБ ПОУ «Елецкий Колледж Экономики, Промышленности и Отраслевых технологий»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Arial Narrow" pitchFamily="34" charset="0"/>
              </a:rPr>
              <a:t>ФГБОУ ВО «ЛГПУ им. П.П. Семенова-Тян-Шанского»</a:t>
            </a:r>
            <a:endParaRPr lang="ru-RU" sz="900" dirty="0" smtClean="0">
              <a:latin typeface="Arial Narrow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6020" y="7564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ЛИПЕЦКАЯ ОБЛАСТЬ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00" y="37943"/>
            <a:ext cx="4000500" cy="1654845"/>
          </a:xfrm>
          <a:prstGeom prst="roundRect">
            <a:avLst>
              <a:gd name="adj" fmla="val 56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ПРЕДПРИЯТИЯ-УЧАСТНИКИ КЛАСТЕРА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121 ОРГАНИЗАЦИЯ </a:t>
            </a:r>
            <a:r>
              <a:rPr lang="ru-RU" sz="9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т.ч</a:t>
            </a:r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sz="9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 КРУПНЫХ И «ЯКОРНЫХ» ПРЕДПРИЯТИЯ – УЧАСТНИКИ ИННОВАЦИОННОГО КЛАСТЕРА МАШИНОСТРОЕНИЯ </a:t>
            </a:r>
            <a:br>
              <a:rPr lang="ru-RU" sz="9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9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МЕТАЛЛООБРАБОТКИ «ДОЛИНА МАШИНОСТРОЕНИЯ»</a:t>
            </a:r>
          </a:p>
          <a:p>
            <a:endParaRPr lang="ru-RU" sz="9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1517" y="743351"/>
            <a:ext cx="505075" cy="594384"/>
            <a:chOff x="4763730" y="1590988"/>
            <a:chExt cx="1510616" cy="177772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763730" y="1590988"/>
              <a:ext cx="1510616" cy="151061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5190797" y="3123919"/>
              <a:ext cx="623190" cy="24479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853480" y="749171"/>
            <a:ext cx="505075" cy="594384"/>
            <a:chOff x="4763730" y="1590988"/>
            <a:chExt cx="1510616" cy="177772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763730" y="1590988"/>
              <a:ext cx="1510616" cy="151061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0800000">
              <a:off x="5190797" y="3123919"/>
              <a:ext cx="623190" cy="24479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85443" y="743351"/>
            <a:ext cx="505075" cy="594384"/>
            <a:chOff x="4763730" y="1590988"/>
            <a:chExt cx="1510616" cy="177772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763730" y="1590988"/>
              <a:ext cx="1510616" cy="151061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5190797" y="3123919"/>
              <a:ext cx="623190" cy="24479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8" y="778124"/>
            <a:ext cx="474568" cy="4425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30" y="796522"/>
            <a:ext cx="403055" cy="4243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55" y="823075"/>
            <a:ext cx="432588" cy="338076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54037" y="1362579"/>
            <a:ext cx="36702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4037" y="1461957"/>
            <a:ext cx="10400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Станкостроение</a:t>
            </a:r>
          </a:p>
          <a:p>
            <a:pPr algn="ctr"/>
            <a:endParaRPr lang="ru-RU" sz="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87248" y="1461956"/>
            <a:ext cx="10404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Высокоточное литье</a:t>
            </a:r>
          </a:p>
          <a:p>
            <a:pPr algn="ctr"/>
            <a:endParaRPr lang="ru-RU" sz="8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8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83700" y="1461957"/>
            <a:ext cx="10404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Компоненты для авто- и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сельхозтехники</a:t>
            </a:r>
            <a:endParaRPr lang="ru-RU" sz="8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2793190524"/>
              </p:ext>
            </p:extLst>
          </p:nvPr>
        </p:nvGraphicFramePr>
        <p:xfrm>
          <a:off x="88900" y="2374196"/>
          <a:ext cx="2679700" cy="317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2" name="Группа 61"/>
          <p:cNvGrpSpPr/>
          <p:nvPr/>
        </p:nvGrpSpPr>
        <p:grpSpPr>
          <a:xfrm>
            <a:off x="6840881" y="2171122"/>
            <a:ext cx="252837" cy="252837"/>
            <a:chOff x="4393469" y="5198680"/>
            <a:chExt cx="429571" cy="429571"/>
          </a:xfrm>
        </p:grpSpPr>
        <p:sp>
          <p:nvSpPr>
            <p:cNvPr id="63" name="Капля 62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453476" y="5258687"/>
              <a:ext cx="309556" cy="3095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9158915" y="2256683"/>
            <a:ext cx="252837" cy="252837"/>
            <a:chOff x="4393469" y="5198680"/>
            <a:chExt cx="429571" cy="429571"/>
          </a:xfrm>
        </p:grpSpPr>
        <p:sp>
          <p:nvSpPr>
            <p:cNvPr id="66" name="Капля 65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453476" y="5258687"/>
              <a:ext cx="309556" cy="3095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847559" y="5380883"/>
            <a:ext cx="252837" cy="252837"/>
            <a:chOff x="4393469" y="5198680"/>
            <a:chExt cx="429571" cy="429571"/>
          </a:xfrm>
        </p:grpSpPr>
        <p:sp>
          <p:nvSpPr>
            <p:cNvPr id="72" name="Капля 71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4453476" y="5258687"/>
              <a:ext cx="309556" cy="3095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253884" y="5818815"/>
            <a:ext cx="446141" cy="276999"/>
            <a:chOff x="5042402" y="8916850"/>
            <a:chExt cx="446141" cy="276999"/>
          </a:xfrm>
        </p:grpSpPr>
        <p:sp>
          <p:nvSpPr>
            <p:cNvPr id="107" name="Капля 106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22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187983" y="3845224"/>
            <a:ext cx="304892" cy="307777"/>
            <a:chOff x="5091414" y="8893990"/>
            <a:chExt cx="304892" cy="307777"/>
          </a:xfrm>
        </p:grpSpPr>
        <p:sp>
          <p:nvSpPr>
            <p:cNvPr id="113" name="Капля 112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091414" y="889399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8</a:t>
              </a:r>
              <a:endPara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8190221" y="5427481"/>
            <a:ext cx="304892" cy="307777"/>
            <a:chOff x="5091414" y="8893990"/>
            <a:chExt cx="304892" cy="307777"/>
          </a:xfrm>
        </p:grpSpPr>
        <p:sp>
          <p:nvSpPr>
            <p:cNvPr id="116" name="Капля 115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091414" y="889399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7</a:t>
              </a:r>
              <a:endPara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788516" y="3232632"/>
            <a:ext cx="304892" cy="307777"/>
            <a:chOff x="5091414" y="8893990"/>
            <a:chExt cx="304892" cy="307777"/>
          </a:xfrm>
        </p:grpSpPr>
        <p:sp>
          <p:nvSpPr>
            <p:cNvPr id="119" name="Капля 118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091414" y="889399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6</a:t>
              </a:r>
              <a:endPara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636670" y="3348744"/>
            <a:ext cx="304892" cy="307777"/>
            <a:chOff x="5091414" y="8893990"/>
            <a:chExt cx="304892" cy="307777"/>
          </a:xfrm>
        </p:grpSpPr>
        <p:sp>
          <p:nvSpPr>
            <p:cNvPr id="122" name="Капля 121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091414" y="889399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8894477" y="5863760"/>
            <a:ext cx="304892" cy="307777"/>
            <a:chOff x="5091414" y="8893990"/>
            <a:chExt cx="304892" cy="307777"/>
          </a:xfrm>
        </p:grpSpPr>
        <p:sp>
          <p:nvSpPr>
            <p:cNvPr id="134" name="Капля 133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091414" y="889399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5000996" y="5234308"/>
            <a:ext cx="304892" cy="307777"/>
            <a:chOff x="5091414" y="8893990"/>
            <a:chExt cx="304892" cy="307777"/>
          </a:xfrm>
        </p:grpSpPr>
        <p:sp>
          <p:nvSpPr>
            <p:cNvPr id="140" name="Капля 139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091414" y="889399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8951625" y="5540114"/>
            <a:ext cx="446141" cy="276999"/>
            <a:chOff x="5042402" y="8916850"/>
            <a:chExt cx="446141" cy="276999"/>
          </a:xfrm>
        </p:grpSpPr>
        <p:sp>
          <p:nvSpPr>
            <p:cNvPr id="146" name="Капля 145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20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8293484" y="5611098"/>
            <a:ext cx="446141" cy="276999"/>
            <a:chOff x="5042402" y="8916850"/>
            <a:chExt cx="446141" cy="276999"/>
          </a:xfrm>
        </p:grpSpPr>
        <p:sp>
          <p:nvSpPr>
            <p:cNvPr id="149" name="Капля 148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19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8388827" y="5368801"/>
            <a:ext cx="446141" cy="276999"/>
            <a:chOff x="5042402" y="8916850"/>
            <a:chExt cx="446141" cy="276999"/>
          </a:xfrm>
        </p:grpSpPr>
        <p:sp>
          <p:nvSpPr>
            <p:cNvPr id="152" name="Капля 151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18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9202102" y="5820620"/>
            <a:ext cx="446141" cy="276999"/>
            <a:chOff x="5042402" y="8916850"/>
            <a:chExt cx="446141" cy="276999"/>
          </a:xfrm>
        </p:grpSpPr>
        <p:sp>
          <p:nvSpPr>
            <p:cNvPr id="158" name="Капля 157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16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8287882" y="8304531"/>
            <a:ext cx="446141" cy="276999"/>
            <a:chOff x="5042402" y="8916850"/>
            <a:chExt cx="446141" cy="276999"/>
          </a:xfrm>
        </p:grpSpPr>
        <p:sp>
          <p:nvSpPr>
            <p:cNvPr id="161" name="Капля 160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15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6588370" y="2243167"/>
            <a:ext cx="446141" cy="276999"/>
            <a:chOff x="5042402" y="8916850"/>
            <a:chExt cx="446141" cy="276999"/>
          </a:xfrm>
        </p:grpSpPr>
        <p:sp>
          <p:nvSpPr>
            <p:cNvPr id="164" name="Капля 163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14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8070562" y="5692382"/>
            <a:ext cx="446141" cy="276999"/>
            <a:chOff x="5042402" y="8916850"/>
            <a:chExt cx="446141" cy="276999"/>
          </a:xfrm>
        </p:grpSpPr>
        <p:sp>
          <p:nvSpPr>
            <p:cNvPr id="173" name="Капля 172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11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7357066" y="5596642"/>
            <a:ext cx="446141" cy="276999"/>
            <a:chOff x="5042402" y="8916850"/>
            <a:chExt cx="446141" cy="276999"/>
          </a:xfrm>
        </p:grpSpPr>
        <p:sp>
          <p:nvSpPr>
            <p:cNvPr id="176" name="Капля 175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10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5069612" y="5724710"/>
            <a:ext cx="446141" cy="276999"/>
            <a:chOff x="5042402" y="8916850"/>
            <a:chExt cx="446141" cy="276999"/>
          </a:xfrm>
        </p:grpSpPr>
        <p:sp>
          <p:nvSpPr>
            <p:cNvPr id="167" name="Капля 166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13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8712563" y="5548583"/>
            <a:ext cx="446141" cy="276999"/>
            <a:chOff x="5042402" y="8916850"/>
            <a:chExt cx="446141" cy="276999"/>
          </a:xfrm>
        </p:grpSpPr>
        <p:sp>
          <p:nvSpPr>
            <p:cNvPr id="179" name="Капля 178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21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4415758" y="7669914"/>
            <a:ext cx="252837" cy="252837"/>
            <a:chOff x="4393469" y="5198680"/>
            <a:chExt cx="429571" cy="429571"/>
          </a:xfrm>
        </p:grpSpPr>
        <p:sp>
          <p:nvSpPr>
            <p:cNvPr id="182" name="Капля 181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4453476" y="5258687"/>
              <a:ext cx="309556" cy="3095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8726464" y="6053867"/>
            <a:ext cx="252837" cy="252837"/>
            <a:chOff x="4393469" y="5198680"/>
            <a:chExt cx="429571" cy="429571"/>
          </a:xfrm>
        </p:grpSpPr>
        <p:sp>
          <p:nvSpPr>
            <p:cNvPr id="75" name="Капля 74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448080" y="5258687"/>
              <a:ext cx="309557" cy="3095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8272020" y="5128549"/>
            <a:ext cx="252837" cy="252837"/>
            <a:chOff x="4393469" y="5198680"/>
            <a:chExt cx="429571" cy="429571"/>
          </a:xfrm>
        </p:grpSpPr>
        <p:sp>
          <p:nvSpPr>
            <p:cNvPr id="78" name="Капля 77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452125" y="5258687"/>
              <a:ext cx="309557" cy="3095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4" name="Пятиугольник 183"/>
          <p:cNvSpPr/>
          <p:nvPr/>
        </p:nvSpPr>
        <p:spPr>
          <a:xfrm flipH="1">
            <a:off x="8479421" y="5177713"/>
            <a:ext cx="1728409" cy="206841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ОЭЗ РУ ТВТ «Липецк-</a:t>
            </a:r>
            <a:r>
              <a:rPr lang="ru-RU" sz="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Технополюс</a:t>
            </a:r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185" name="Пятиугольник 184"/>
          <p:cNvSpPr/>
          <p:nvPr/>
        </p:nvSpPr>
        <p:spPr>
          <a:xfrm>
            <a:off x="7485322" y="6175639"/>
            <a:ext cx="1349159" cy="2826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ОЭЗ ППТ «Липецк» Грязинский участок</a:t>
            </a:r>
          </a:p>
        </p:txBody>
      </p:sp>
      <p:sp>
        <p:nvSpPr>
          <p:cNvPr id="188" name="Пятиугольник 187"/>
          <p:cNvSpPr/>
          <p:nvPr/>
        </p:nvSpPr>
        <p:spPr>
          <a:xfrm flipH="1">
            <a:off x="7043969" y="2135800"/>
            <a:ext cx="1255688" cy="238488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ОЭЗ РУ ППТ «Данков» </a:t>
            </a:r>
          </a:p>
        </p:txBody>
      </p:sp>
      <p:sp>
        <p:nvSpPr>
          <p:cNvPr id="189" name="Пятиугольник 188"/>
          <p:cNvSpPr/>
          <p:nvPr/>
        </p:nvSpPr>
        <p:spPr>
          <a:xfrm>
            <a:off x="3619913" y="5364567"/>
            <a:ext cx="1273597" cy="28597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ОЭЗ ППТ «Липецк» Елецкий участок</a:t>
            </a:r>
          </a:p>
        </p:txBody>
      </p:sp>
      <p:sp>
        <p:nvSpPr>
          <p:cNvPr id="191" name="Пятиугольник 190"/>
          <p:cNvSpPr/>
          <p:nvPr/>
        </p:nvSpPr>
        <p:spPr>
          <a:xfrm flipH="1">
            <a:off x="4622643" y="7683968"/>
            <a:ext cx="1327965" cy="234089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ОЭЗ РУ ППТ «Тербуны» </a:t>
            </a:r>
          </a:p>
        </p:txBody>
      </p:sp>
      <p:grpSp>
        <p:nvGrpSpPr>
          <p:cNvPr id="169" name="Группа 168"/>
          <p:cNvGrpSpPr/>
          <p:nvPr/>
        </p:nvGrpSpPr>
        <p:grpSpPr>
          <a:xfrm>
            <a:off x="4870055" y="5635902"/>
            <a:ext cx="446141" cy="276999"/>
            <a:chOff x="5042402" y="8916850"/>
            <a:chExt cx="446141" cy="276999"/>
          </a:xfrm>
        </p:grpSpPr>
        <p:sp>
          <p:nvSpPr>
            <p:cNvPr id="170" name="Капля 169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12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141978" y="5461248"/>
            <a:ext cx="252837" cy="252837"/>
            <a:chOff x="4393469" y="5198680"/>
            <a:chExt cx="429571" cy="429571"/>
          </a:xfrm>
        </p:grpSpPr>
        <p:sp>
          <p:nvSpPr>
            <p:cNvPr id="69" name="Капля 68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4453476" y="5258687"/>
              <a:ext cx="309556" cy="3095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4" name="Пятиугольник 123"/>
          <p:cNvSpPr/>
          <p:nvPr/>
        </p:nvSpPr>
        <p:spPr>
          <a:xfrm>
            <a:off x="7975098" y="2333335"/>
            <a:ext cx="1273597" cy="28597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ОЭЗ РУ ППТ «Чаплыгинская» 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7966818" y="5040865"/>
            <a:ext cx="252837" cy="252837"/>
            <a:chOff x="4393469" y="5198680"/>
            <a:chExt cx="429571" cy="429571"/>
          </a:xfrm>
        </p:grpSpPr>
        <p:sp>
          <p:nvSpPr>
            <p:cNvPr id="127" name="Капля 126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4452125" y="5258687"/>
              <a:ext cx="309557" cy="3095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2">
                  <a:lumMod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0" name="Пятиугольник 189"/>
          <p:cNvSpPr/>
          <p:nvPr/>
        </p:nvSpPr>
        <p:spPr>
          <a:xfrm>
            <a:off x="6655954" y="5055499"/>
            <a:ext cx="1358701" cy="244428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МБУ «Технопарк-Липецк» </a:t>
            </a:r>
          </a:p>
        </p:txBody>
      </p:sp>
      <p:grpSp>
        <p:nvGrpSpPr>
          <p:cNvPr id="130" name="Группа 129"/>
          <p:cNvGrpSpPr/>
          <p:nvPr/>
        </p:nvGrpSpPr>
        <p:grpSpPr>
          <a:xfrm>
            <a:off x="8030359" y="5299927"/>
            <a:ext cx="304892" cy="307777"/>
            <a:chOff x="5091414" y="8893990"/>
            <a:chExt cx="304892" cy="307777"/>
          </a:xfrm>
        </p:grpSpPr>
        <p:sp>
          <p:nvSpPr>
            <p:cNvPr id="131" name="Капля 130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091414" y="889399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7807288" y="5388393"/>
            <a:ext cx="446141" cy="276999"/>
            <a:chOff x="5042402" y="8916850"/>
            <a:chExt cx="446141" cy="276999"/>
          </a:xfrm>
        </p:grpSpPr>
        <p:sp>
          <p:nvSpPr>
            <p:cNvPr id="155" name="Капля 154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17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968427" y="5522237"/>
            <a:ext cx="304892" cy="307777"/>
            <a:chOff x="5091414" y="8893990"/>
            <a:chExt cx="304892" cy="307777"/>
          </a:xfrm>
        </p:grpSpPr>
        <p:sp>
          <p:nvSpPr>
            <p:cNvPr id="110" name="Капля 109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091414" y="889399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9</a:t>
              </a:r>
              <a:endPara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5492977" y="4257599"/>
            <a:ext cx="252837" cy="252837"/>
            <a:chOff x="4393469" y="5198680"/>
            <a:chExt cx="429571" cy="429571"/>
          </a:xfrm>
        </p:grpSpPr>
        <p:sp>
          <p:nvSpPr>
            <p:cNvPr id="142" name="Капля 141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4452125" y="5258687"/>
              <a:ext cx="309557" cy="30955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ятиугольник 28"/>
          <p:cNvSpPr/>
          <p:nvPr/>
        </p:nvSpPr>
        <p:spPr>
          <a:xfrm>
            <a:off x="4275752" y="4202529"/>
            <a:ext cx="1273597" cy="28597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Индустриальный парк «Рождество» </a:t>
            </a:r>
          </a:p>
        </p:txBody>
      </p:sp>
      <p:grpSp>
        <p:nvGrpSpPr>
          <p:cNvPr id="186" name="Группа 185"/>
          <p:cNvGrpSpPr/>
          <p:nvPr/>
        </p:nvGrpSpPr>
        <p:grpSpPr>
          <a:xfrm>
            <a:off x="6960269" y="3375097"/>
            <a:ext cx="252837" cy="252837"/>
            <a:chOff x="4393469" y="5198680"/>
            <a:chExt cx="429571" cy="429571"/>
          </a:xfrm>
        </p:grpSpPr>
        <p:sp>
          <p:nvSpPr>
            <p:cNvPr id="192" name="Капля 191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4452125" y="5258687"/>
              <a:ext cx="309557" cy="30955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4" name="Пятиугольник 143"/>
          <p:cNvSpPr/>
          <p:nvPr/>
        </p:nvSpPr>
        <p:spPr>
          <a:xfrm flipH="1">
            <a:off x="7183368" y="3337358"/>
            <a:ext cx="1303440" cy="29629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Индустриальный парк «Кузнецкая слобода» </a:t>
            </a:r>
          </a:p>
        </p:txBody>
      </p:sp>
      <p:grpSp>
        <p:nvGrpSpPr>
          <p:cNvPr id="195" name="Группа 194"/>
          <p:cNvGrpSpPr/>
          <p:nvPr/>
        </p:nvGrpSpPr>
        <p:grpSpPr>
          <a:xfrm>
            <a:off x="5280324" y="5235796"/>
            <a:ext cx="252837" cy="252837"/>
            <a:chOff x="4393469" y="5198680"/>
            <a:chExt cx="429571" cy="429571"/>
          </a:xfrm>
        </p:grpSpPr>
        <p:sp>
          <p:nvSpPr>
            <p:cNvPr id="196" name="Капля 195"/>
            <p:cNvSpPr/>
            <p:nvPr/>
          </p:nvSpPr>
          <p:spPr>
            <a:xfrm rot="8100000">
              <a:off x="4393469" y="5198680"/>
              <a:ext cx="429571" cy="429571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4452125" y="5258687"/>
              <a:ext cx="309557" cy="30955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5316974" y="5353179"/>
            <a:ext cx="304892" cy="307777"/>
            <a:chOff x="5091414" y="8893990"/>
            <a:chExt cx="304892" cy="307777"/>
          </a:xfrm>
        </p:grpSpPr>
        <p:sp>
          <p:nvSpPr>
            <p:cNvPr id="137" name="Капля 136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091414" y="889399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87" name="Пятиугольник 186"/>
          <p:cNvSpPr/>
          <p:nvPr/>
        </p:nvSpPr>
        <p:spPr>
          <a:xfrm flipH="1">
            <a:off x="5468091" y="5173328"/>
            <a:ext cx="1303440" cy="28946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Индустриальный парк «Созидатель» </a:t>
            </a:r>
          </a:p>
        </p:txBody>
      </p:sp>
      <p:sp>
        <p:nvSpPr>
          <p:cNvPr id="193" name="Пятиугольник 192"/>
          <p:cNvSpPr/>
          <p:nvPr/>
        </p:nvSpPr>
        <p:spPr>
          <a:xfrm flipH="1">
            <a:off x="5268944" y="5611531"/>
            <a:ext cx="1535913" cy="230516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ОЭЗ РУ ППТ «Елецпром» </a:t>
            </a:r>
          </a:p>
        </p:txBody>
      </p:sp>
      <p:grpSp>
        <p:nvGrpSpPr>
          <p:cNvPr id="200" name="Группа 199"/>
          <p:cNvGrpSpPr/>
          <p:nvPr/>
        </p:nvGrpSpPr>
        <p:grpSpPr>
          <a:xfrm>
            <a:off x="8665160" y="8304531"/>
            <a:ext cx="446141" cy="276999"/>
            <a:chOff x="5042402" y="8916850"/>
            <a:chExt cx="446141" cy="276999"/>
          </a:xfrm>
        </p:grpSpPr>
        <p:sp>
          <p:nvSpPr>
            <p:cNvPr id="201" name="Капля 200"/>
            <p:cNvSpPr/>
            <p:nvPr/>
          </p:nvSpPr>
          <p:spPr>
            <a:xfrm rot="8100000">
              <a:off x="5117442" y="8921461"/>
              <a:ext cx="252837" cy="252837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042402" y="8916850"/>
              <a:ext cx="446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23</a:t>
              </a:r>
              <a:endParaRPr lang="ru-RU" sz="1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047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6480</TotalTime>
  <Words>440</Words>
  <Application>Microsoft Office PowerPoint</Application>
  <PresentationFormat>A3 (297x420 мм)</PresentationFormat>
  <Paragraphs>91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173</cp:revision>
  <cp:lastPrinted>2016-02-25T08:01:58Z</cp:lastPrinted>
  <dcterms:created xsi:type="dcterms:W3CDTF">2015-12-22T07:55:38Z</dcterms:created>
  <dcterms:modified xsi:type="dcterms:W3CDTF">2019-03-15T12:53:29Z</dcterms:modified>
</cp:coreProperties>
</file>